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62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39" r:id="rId36"/>
    <p:sldId id="750" r:id="rId37"/>
    <p:sldId id="749" r:id="rId38"/>
    <p:sldId id="763" r:id="rId39"/>
    <p:sldId id="601" r:id="rId40"/>
    <p:sldId id="599" r:id="rId41"/>
    <p:sldId id="600" r:id="rId42"/>
    <p:sldId id="602" r:id="rId43"/>
    <p:sldId id="605" r:id="rId44"/>
    <p:sldId id="607" r:id="rId45"/>
    <p:sldId id="608" r:id="rId46"/>
    <p:sldId id="652" r:id="rId47"/>
    <p:sldId id="635" r:id="rId48"/>
    <p:sldId id="609" r:id="rId49"/>
    <p:sldId id="636" r:id="rId50"/>
    <p:sldId id="655" r:id="rId51"/>
    <p:sldId id="653" r:id="rId52"/>
    <p:sldId id="654" r:id="rId53"/>
    <p:sldId id="659" r:id="rId54"/>
    <p:sldId id="623" r:id="rId55"/>
    <p:sldId id="624" r:id="rId56"/>
    <p:sldId id="625" r:id="rId57"/>
    <p:sldId id="626" r:id="rId58"/>
    <p:sldId id="627" r:id="rId59"/>
    <p:sldId id="628" r:id="rId60"/>
    <p:sldId id="699" r:id="rId61"/>
    <p:sldId id="700" r:id="rId62"/>
    <p:sldId id="662" r:id="rId63"/>
    <p:sldId id="764" r:id="rId64"/>
    <p:sldId id="751" r:id="rId65"/>
    <p:sldId id="765" r:id="rId66"/>
    <p:sldId id="770" r:id="rId67"/>
    <p:sldId id="771" r:id="rId68"/>
    <p:sldId id="772" r:id="rId69"/>
    <p:sldId id="773" r:id="rId70"/>
    <p:sldId id="774" r:id="rId71"/>
    <p:sldId id="775" r:id="rId72"/>
    <p:sldId id="746" r:id="rId73"/>
    <p:sldId id="745" r:id="rId74"/>
    <p:sldId id="766" r:id="rId75"/>
    <p:sldId id="744" r:id="rId76"/>
    <p:sldId id="741" r:id="rId77"/>
    <p:sldId id="748" r:id="rId78"/>
    <p:sldId id="747" r:id="rId79"/>
    <p:sldId id="767" r:id="rId80"/>
    <p:sldId id="757" r:id="rId81"/>
    <p:sldId id="758" r:id="rId82"/>
    <p:sldId id="759" r:id="rId83"/>
    <p:sldId id="760" r:id="rId84"/>
    <p:sldId id="768" r:id="rId85"/>
    <p:sldId id="594" r:id="rId86"/>
    <p:sldId id="595" r:id="rId87"/>
    <p:sldId id="596" r:id="rId88"/>
    <p:sldId id="692" r:id="rId89"/>
    <p:sldId id="693" r:id="rId90"/>
    <p:sldId id="694" r:id="rId91"/>
    <p:sldId id="695" r:id="rId92"/>
    <p:sldId id="696" r:id="rId93"/>
    <p:sldId id="697" r:id="rId94"/>
    <p:sldId id="69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50"/>
            <p14:sldId id="749"/>
            <p14:sldId id="763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770"/>
            <p14:sldId id="771"/>
            <p14:sldId id="772"/>
            <p14:sldId id="773"/>
            <p14:sldId id="774"/>
            <p14:sldId id="77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invariance to 3D change of viewpoint.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template matching-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</a:t>
            </a:r>
            <a:r>
              <a:rPr lang="en-US" dirty="0" err="1"/>
              <a:t>Laplacian</a:t>
            </a:r>
            <a:r>
              <a:rPr lang="en-US" dirty="0"/>
              <a:t>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481019" cy="36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6" name="Picture 2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1"/>
            <a:ext cx="4775200" cy="2590940"/>
          </a:xfrm>
          <a:prstGeom prst="rect">
            <a:avLst/>
          </a:prstGeom>
          <a:noFill/>
        </p:spPr>
      </p:pic>
      <p:pic>
        <p:nvPicPr>
          <p:cNvPr id="226307" name="Picture 3" descr="C:\snavely\work\teaching\09Fa-CS6610\lectures\lec03\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4775200" cy="25909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97439" y="3333374"/>
            <a:ext cx="99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3715" y="34072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Times New Roman" pitchFamily="18" charset="0"/>
              </a:rPr>
              <a:t>=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8766627" y="4880428"/>
            <a:ext cx="522516" cy="232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36001" y="5203372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5601" y="17526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293100" y="1892300"/>
            <a:ext cx="1295400" cy="162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9644744" y="2514600"/>
            <a:ext cx="12192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positive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3" y="4152735"/>
            <a:ext cx="54292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72657" y="4587907"/>
            <a:ext cx="25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27089" y="4788475"/>
            <a:ext cx="296583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characteristic scale of the blob by convolving it with </a:t>
            </a:r>
            <a:r>
              <a:rPr lang="en-US" dirty="0" err="1"/>
              <a:t>LoGs</a:t>
            </a:r>
            <a:r>
              <a:rPr lang="en-US" dirty="0"/>
              <a:t> at several scales and looking for the maximum response.</a:t>
            </a:r>
          </a:p>
          <a:p>
            <a:r>
              <a:rPr lang="en-US" dirty="0"/>
              <a:t>However, </a:t>
            </a:r>
            <a:r>
              <a:rPr lang="en-US" dirty="0" err="1"/>
              <a:t>LoG</a:t>
            </a:r>
            <a:r>
              <a:rPr lang="en-US" dirty="0"/>
              <a:t> response decays as scale 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responses of the same features at different scales are the same!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47144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72129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87363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612293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9.8</a:t>
            </a:r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73117" y="1081379"/>
            <a:ext cx="8953169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the max response.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derivatives).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find edges and not only corners (why is it bad? Next).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images is low-passed filter so much, we can decimate the image and not loose data in the process!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  <a:p>
            <a:r>
              <a:rPr lang="en-US" b="1" dirty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pixels- 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Ellipse rotates but its shape 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F92A-04F9-4D14-BC63-6E089997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 of squared distances.</a:t>
                </a:r>
              </a:p>
              <a:p>
                <a:r>
                  <a:rPr lang="en-US" dirty="0"/>
                  <a:t>Use the whole patch as a template and find best match in other image.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D942F-5FBC-4487-9593-43EDEADFE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83E79F-C222-4A34-9FB1-1C682EAD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" t="-229" r="-173" b="10684"/>
          <a:stretch/>
        </p:blipFill>
        <p:spPr>
          <a:xfrm>
            <a:off x="632593" y="2672500"/>
            <a:ext cx="10926814" cy="36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4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B78C-FBD8-4039-AEDA-61FDDB9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E657-036C-48AD-919A-65E30CEC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good enough for light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BB871-7BFB-4879-A72C-357656F1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73" y="1300899"/>
            <a:ext cx="8305854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8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DD07-BDA2-48A4-8EA2-14988D5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NCC</a:t>
                </a:r>
                <a:r>
                  <a:rPr lang="en-US" b="0" dirty="0"/>
                  <a:t>: Normalized cross correlation. Sometimes called </a:t>
                </a:r>
                <a:r>
                  <a:rPr lang="en-US" b="1" dirty="0"/>
                  <a:t>ZNCC</a:t>
                </a:r>
                <a:r>
                  <a:rPr lang="en-US" b="0" dirty="0"/>
                  <a:t> (zeroed NCC).</a:t>
                </a:r>
              </a:p>
              <a:p>
                <a:r>
                  <a:rPr lang="en-US" b="0" dirty="0"/>
                  <a:t>Can handle </a:t>
                </a:r>
                <a:r>
                  <a:rPr lang="en-US" dirty="0"/>
                  <a:t>change in lighting: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Subtract patch mean: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STD of template: invariance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Run on each normalized section of second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𝑁𝐶𝐶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8B69B-33B4-4E37-971B-67E9D8BDD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4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762000"/>
            <a:ext cx="9762066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1845-8FB8-4C54-811C-F9F4BF0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037-79CB-4E01-8E3E-8486D27E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Still can’t handle rotation…</a:t>
            </a:r>
          </a:p>
        </p:txBody>
      </p:sp>
    </p:spTree>
    <p:extLst>
      <p:ext uri="{BB962C8B-B14F-4D97-AF65-F5344CB8AC3E}">
        <p14:creationId xmlns:p14="http://schemas.microsoft.com/office/powerpoint/2010/main" val="3038229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can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1068705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10687051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</m:t>
                    </m:r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4157</TotalTime>
  <Words>3775</Words>
  <Application>Microsoft Office PowerPoint</Application>
  <PresentationFormat>Widescreen</PresentationFormat>
  <Paragraphs>636</Paragraphs>
  <Slides>94</Slides>
  <Notes>17</Notes>
  <HiddenSlides>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scale</vt:lpstr>
      <vt:lpstr>optimal scale</vt:lpstr>
      <vt:lpstr>PowerPoint Presentation</vt:lpstr>
      <vt:lpstr>As seen in class- edges: DoG</vt:lpstr>
      <vt:lpstr>PowerPoint Presentation</vt:lpstr>
      <vt:lpstr>Blob detection algorithm</vt:lpstr>
      <vt:lpstr>Blob detection: summary</vt:lpstr>
      <vt:lpstr>PowerPoint Presentation</vt:lpstr>
      <vt:lpstr>Improved LoG blob detector</vt:lpstr>
      <vt:lpstr>contents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SSD</vt:lpstr>
      <vt:lpstr>SSD</vt:lpstr>
      <vt:lpstr>NCC</vt:lpstr>
      <vt:lpstr>NCC</vt:lpstr>
      <vt:lpstr>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 </cp:lastModifiedBy>
  <cp:revision>101</cp:revision>
  <dcterms:created xsi:type="dcterms:W3CDTF">2019-11-08T16:12:10Z</dcterms:created>
  <dcterms:modified xsi:type="dcterms:W3CDTF">2019-12-18T20:49:12Z</dcterms:modified>
</cp:coreProperties>
</file>